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E41C-3DA1-434D-940A-EB58042C8168}" type="datetimeFigureOut">
              <a:rPr lang="en-US" smtClean="0"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6B3-C720-4F31-B9A4-DB60796D5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E41C-3DA1-434D-940A-EB58042C8168}" type="datetimeFigureOut">
              <a:rPr lang="en-US" smtClean="0"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6B3-C720-4F31-B9A4-DB60796D5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E41C-3DA1-434D-940A-EB58042C8168}" type="datetimeFigureOut">
              <a:rPr lang="en-US" smtClean="0"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6B3-C720-4F31-B9A4-DB60796D5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E41C-3DA1-434D-940A-EB58042C8168}" type="datetimeFigureOut">
              <a:rPr lang="en-US" smtClean="0"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6B3-C720-4F31-B9A4-DB60796D5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E41C-3DA1-434D-940A-EB58042C8168}" type="datetimeFigureOut">
              <a:rPr lang="en-US" smtClean="0"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6B3-C720-4F31-B9A4-DB60796D5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E41C-3DA1-434D-940A-EB58042C8168}" type="datetimeFigureOut">
              <a:rPr lang="en-US" smtClean="0"/>
              <a:t>3/14/2010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6B3-C720-4F31-B9A4-DB60796D5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E41C-3DA1-434D-940A-EB58042C8168}" type="datetimeFigureOut">
              <a:rPr lang="en-US" smtClean="0"/>
              <a:t>3/14/2010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6B3-C720-4F31-B9A4-DB60796D5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E41C-3DA1-434D-940A-EB58042C8168}" type="datetimeFigureOut">
              <a:rPr lang="en-US" smtClean="0"/>
              <a:t>3/14/2010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6B3-C720-4F31-B9A4-DB60796D5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E41C-3DA1-434D-940A-EB58042C8168}" type="datetimeFigureOut">
              <a:rPr lang="en-US" smtClean="0"/>
              <a:t>3/14/2010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6B3-C720-4F31-B9A4-DB60796D5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E41C-3DA1-434D-940A-EB58042C8168}" type="datetimeFigureOut">
              <a:rPr lang="en-US" smtClean="0"/>
              <a:t>3/14/2010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6B3-C720-4F31-B9A4-DB60796D5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E41C-3DA1-434D-940A-EB58042C8168}" type="datetimeFigureOut">
              <a:rPr lang="en-US" smtClean="0"/>
              <a:t>3/14/2010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6B3-C720-4F31-B9A4-DB60796D5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3E41C-3DA1-434D-940A-EB58042C8168}" type="datetimeFigureOut">
              <a:rPr lang="en-US" smtClean="0"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2C6B3-C720-4F31-B9A4-DB60796D56D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Civil Liberties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 Restrictions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Italian, German and Japanese Americans were not allowed in coastal zones of the countries.</a:t>
            </a:r>
          </a:p>
          <a:p>
            <a:r>
              <a:rPr lang="en-US" dirty="0" smtClean="0"/>
              <a:t>In addition, some were given curfews and stopped from traveling from their homes.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four stations set up around the room.  </a:t>
            </a:r>
          </a:p>
          <a:p>
            <a:r>
              <a:rPr lang="en-US" dirty="0" smtClean="0"/>
              <a:t>Go to each station and fill out the graphic organizer on the back of your notes sheet.  </a:t>
            </a:r>
            <a:endParaRPr lang="en-US" dirty="0"/>
          </a:p>
          <a:p>
            <a:r>
              <a:rPr lang="en-US" dirty="0" smtClean="0"/>
              <a:t>You have about 15 minutes to finish this activity.  </a:t>
            </a:r>
          </a:p>
          <a:p>
            <a:r>
              <a:rPr lang="en-US" dirty="0" smtClean="0"/>
              <a:t>Sit in your seat when you are done.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Write </a:t>
            </a:r>
            <a:r>
              <a:rPr lang="en-US" dirty="0"/>
              <a:t>a speech pretending that they are either a supporter of the government’s actions or a protestor, protesting the restriction of civil liberties.  The speech much be at least 1</a:t>
            </a:r>
            <a:r>
              <a:rPr lang="en-US" dirty="0" smtClean="0"/>
              <a:t> </a:t>
            </a:r>
            <a:r>
              <a:rPr lang="en-US" dirty="0"/>
              <a:t>paragraphs and should be a persuasive argument for why the government should be allowed to restrict civil liberties or why it was a violation of our rights as Americans to restrict civil liberties.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Would you give up some of your rights to protect your country? 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Civil liberties- rights that protect an individual from the government of the nation in which they reside</a:t>
            </a:r>
          </a:p>
          <a:p>
            <a:endParaRPr lang="en-US" dirty="0" smtClean="0"/>
          </a:p>
          <a:p>
            <a:r>
              <a:rPr lang="en-US" dirty="0" smtClean="0"/>
              <a:t>Internment camps- imprisonment or confinement of a group of people with out a trial.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 Liberties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What are some civil liberties that we as Americans have? 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Property confiscation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American Germans and Japanese were subjected to having their property taken from them if they were thought to be spies. </a:t>
            </a:r>
          </a:p>
          <a:p>
            <a:r>
              <a:rPr lang="en-US" dirty="0" smtClean="0"/>
              <a:t> The government gave them no real reason for taking the property and did not pay them for that property.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Many Japanese Americans were forced from their homes and put into internment camps where they were away from family and friends.  </a:t>
            </a:r>
          </a:p>
          <a:p>
            <a:r>
              <a:rPr lang="en-US" dirty="0" smtClean="0"/>
              <a:t>Most of the camps were in remote parts of the western parts of the United States.</a:t>
            </a:r>
          </a:p>
          <a:p>
            <a:r>
              <a:rPr lang="en-US" dirty="0" smtClean="0"/>
              <a:t>The U.S. was paranoid about spies which is why they had a policy of internment (</a:t>
            </a:r>
            <a:r>
              <a:rPr lang="en-US" dirty="0"/>
              <a:t>Executive Order 9066 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Exclusion from Military Zones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German and Japanese Americans were not allowed on military bases and other military zones.</a:t>
            </a:r>
          </a:p>
          <a:p>
            <a:r>
              <a:rPr lang="en-US" dirty="0" smtClean="0"/>
              <a:t>Despite this many Japanese and German Americans served in the American Armed forces during this time.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Deportation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immigrants from Japan and Germany were forced back to their countries.</a:t>
            </a:r>
          </a:p>
          <a:p>
            <a:r>
              <a:rPr lang="en-US" dirty="0" smtClean="0"/>
              <a:t>Many had been living in the United States for much of their lives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Registration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Almost 600,000 Italian Americans were required to register with the government as enemy aliens and had to carry identification cards</a:t>
            </a:r>
          </a:p>
          <a:p>
            <a:r>
              <a:rPr lang="en-US" dirty="0" smtClean="0"/>
              <a:t>Some Japanese and German Americans also faced these requirements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6876</TotalTime>
  <Words>412</Words>
  <Application>Microsoft Office PowerPoint</Application>
  <PresentationFormat>On-screen Show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Civil Liberties </vt:lpstr>
      <vt:lpstr>Warm-up</vt:lpstr>
      <vt:lpstr>Vocabulary</vt:lpstr>
      <vt:lpstr>Civil Liberties</vt:lpstr>
      <vt:lpstr>Property confiscation</vt:lpstr>
      <vt:lpstr>Internment</vt:lpstr>
      <vt:lpstr>Exclusion from Military Zones</vt:lpstr>
      <vt:lpstr>Deportation</vt:lpstr>
      <vt:lpstr>Registration requirements</vt:lpstr>
      <vt:lpstr>Travel Restrictions</vt:lpstr>
      <vt:lpstr>Stations</vt:lpstr>
      <vt:lpstr>Exit Slip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Liberties </dc:title>
  <dc:creator>Sejal</dc:creator>
  <cp:lastModifiedBy>Sejal</cp:lastModifiedBy>
  <cp:revision>30</cp:revision>
  <dcterms:created xsi:type="dcterms:W3CDTF">2010-03-14T20:09:16Z</dcterms:created>
  <dcterms:modified xsi:type="dcterms:W3CDTF">2010-03-19T14:45:37Z</dcterms:modified>
</cp:coreProperties>
</file>